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77" r:id="rId3"/>
    <p:sldId id="274" r:id="rId4"/>
    <p:sldId id="275" r:id="rId5"/>
    <p:sldId id="276" r:id="rId6"/>
    <p:sldId id="278" r:id="rId7"/>
    <p:sldId id="279" r:id="rId8"/>
    <p:sldId id="281" r:id="rId9"/>
    <p:sldId id="282" r:id="rId10"/>
    <p:sldId id="280" r:id="rId11"/>
    <p:sldId id="27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8B386-5726-46D9-9170-98A7046F4187}" type="datetime1">
              <a:rPr lang="ru-RU" smtClean="0"/>
              <a:t>05.12.2025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B7E2DA-013A-4A50-B0EF-122D626E8E9F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9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68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84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87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 descr="Несколько цветов в нижней части слайда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Линия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11" name="Группа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20" name="Группа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Линия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Овал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9" name="Овал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0" name="Овал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41" name="Группа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Овал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Линия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6" name="Группа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65" name="Группа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Линия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Овал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4" name="Овал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5" name="Овал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86" name="Группа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Овал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98" name="Группа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3AB1B-22DB-4134-8BA6-12E209DDCEB3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A73BAC-217F-459C-9A3E-34F70E621FBC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CE19F-B81C-4922-B1EB-0F8271D9DC41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 descr="Несколько цветов в левой части слайда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9" name="Группа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20" name="Полилиния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3" name="Группа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Линия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Овал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33" name="Группа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grpSp>
        <p:nvGrpSpPr>
          <p:cNvPr id="83" name="Группа 82" descr="Несколько цветов в правой части слайда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Линия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Линия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9" name="Группа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Овал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689171-9E1F-4E61-9224-1A954EF78D3B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B30F42-D985-425D-89F1-79A72145FF71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8E014-CA92-4A4A-A03E-8FEE94CC0112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16136-05AD-4C6A-A82B-D5B5BFF90120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A7A03-FA5B-433B-B25A-E679BFE156B3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95E51-3C32-476D-AA5F-A9104A651FE6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 descr="Один цветок в правой части слайда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Линия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2" name="Группа 61" descr="Несколько цветов в левой части слайда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Линия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Линия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28" name="Группа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49" name="Группа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1" name="Линия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5" name="Овал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6C87762-5E23-4D5F-9EE4-677E1671EE9A}" type="datetime1">
              <a:rPr lang="ru-RU" noProof="0" smtClean="0"/>
              <a:t>05.12.2025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1290" y="1141833"/>
            <a:ext cx="4519749" cy="194100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Мамочка, любимая…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04504"/>
            <a:ext cx="7428411" cy="64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815"/>
          <a:stretch/>
        </p:blipFill>
        <p:spPr>
          <a:xfrm>
            <a:off x="1136919" y="452845"/>
            <a:ext cx="4278629" cy="6170023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b="3175"/>
          <a:stretch/>
        </p:blipFill>
        <p:spPr>
          <a:xfrm>
            <a:off x="5911581" y="452845"/>
            <a:ext cx="5143500" cy="6096001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4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 - 2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3237"/>
          <a:stretch/>
        </p:blipFill>
        <p:spPr>
          <a:xfrm>
            <a:off x="1628502" y="452846"/>
            <a:ext cx="9144000" cy="6087291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367" y="264115"/>
            <a:ext cx="10223862" cy="107700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Мастер-класс ко Дню матери: «Корона для мам», «Браслет для мам»</a:t>
            </a:r>
            <a:b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создание теплой и дружеской атмосферы, укрепление семейных связей через совместное творчество и общение.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367" y="1341120"/>
            <a:ext cx="9910354" cy="495082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 мастер-класса: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творческих способностей: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помочь мамам раскрыть их творческий потенциал через различные виды  рукоделия или искусства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Укрепление семейных отношений: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способствовать общению и взаимодействию мам и детей  процессе совместной деятельности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Укрепление семейных отношений: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способствовать общению и взаимодействию мам и детей в процессе совместной деятельности.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памятных подарков: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научить участниц создавать уникальные и красивые подарки для своих мам, которые будут напоминать о любви и заботе.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Обмен опытом: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создавать платформу для обмена идеями, советами и рецептами между участницами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Поддержка и вдохновение: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вдохновить мам на новые творческие свершения и поддержать их в увлечениях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позитивного настроения: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помочь всем участникам получить положительные эмоции и заряд бодрости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354"/>
          <a:stretch/>
        </p:blipFill>
        <p:spPr>
          <a:xfrm>
            <a:off x="401779" y="487680"/>
            <a:ext cx="6122125" cy="480060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6508"/>
          <a:stretch/>
        </p:blipFill>
        <p:spPr>
          <a:xfrm rot="5400000">
            <a:off x="6436505" y="778873"/>
            <a:ext cx="5725886" cy="514350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/>
          <a:stretch/>
        </p:blipFill>
        <p:spPr>
          <a:xfrm>
            <a:off x="148046" y="1139190"/>
            <a:ext cx="11887200" cy="445770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6" y="1245323"/>
            <a:ext cx="6145968" cy="5388021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b="51241"/>
          <a:stretch/>
        </p:blipFill>
        <p:spPr>
          <a:xfrm>
            <a:off x="6745454" y="2280436"/>
            <a:ext cx="5143500" cy="3317797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9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0"/>
          <a:stretch/>
        </p:blipFill>
        <p:spPr>
          <a:xfrm>
            <a:off x="6430191" y="182879"/>
            <a:ext cx="5143500" cy="649659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/>
          <a:stretch/>
        </p:blipFill>
        <p:spPr>
          <a:xfrm>
            <a:off x="618309" y="182879"/>
            <a:ext cx="5143500" cy="6496593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8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"/>
          <a:stretch/>
        </p:blipFill>
        <p:spPr>
          <a:xfrm>
            <a:off x="1329147" y="143692"/>
            <a:ext cx="9144000" cy="6574971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1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10921"/>
          <a:stretch/>
        </p:blipFill>
        <p:spPr>
          <a:xfrm>
            <a:off x="1087894" y="396238"/>
            <a:ext cx="3690574" cy="624404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b="4381"/>
          <a:stretch/>
        </p:blipFill>
        <p:spPr>
          <a:xfrm>
            <a:off x="5379176" y="396238"/>
            <a:ext cx="5143500" cy="624404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3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/>
          <a:stretch/>
        </p:blipFill>
        <p:spPr>
          <a:xfrm>
            <a:off x="1497875" y="330925"/>
            <a:ext cx="9144000" cy="6422571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7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Ы, 16 X 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50_TF03098890.potx" id="{84F5425E-01A3-4B5D-B6BB-23CED8E328A8}" vid="{0BE47F92-76B9-459C-8C4A-ACE2484F6DF8}"/>
    </a:ext>
  </a:extLst>
</a:theme>
</file>

<file path=ppt/theme/theme2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Сиреневые цветы на синем фоне (широкоэкранный формат)</Template>
  <TotalTime>78</TotalTime>
  <Words>167</Words>
  <Application>Microsoft Office PowerPoint</Application>
  <PresentationFormat>Широкоэкранный</PresentationFormat>
  <Paragraphs>15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Cambria</vt:lpstr>
      <vt:lpstr>Century Schoolbook</vt:lpstr>
      <vt:lpstr>ЦВЕТЫ, 16 X 9</vt:lpstr>
      <vt:lpstr>Мамочка, любимая…</vt:lpstr>
      <vt:lpstr>Мастер-класс ко Дню матери: «Корона для мам», «Браслет для мам» Цель: создание теплой и дружеской атмосферы, укрепление семейных связей через совместное творчество и общение.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Добавить заголовок слайда - 2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Мамочка, любимая…</dc:title>
  <dc:creator>user</dc:creator>
  <cp:lastModifiedBy>Пользователь</cp:lastModifiedBy>
  <cp:revision>13</cp:revision>
  <dcterms:created xsi:type="dcterms:W3CDTF">2025-10-29T07:16:55Z</dcterms:created>
  <dcterms:modified xsi:type="dcterms:W3CDTF">2025-12-05T15:23:39Z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